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566" r:id="rId2"/>
    <p:sldId id="567" r:id="rId3"/>
    <p:sldId id="568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550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3A5C7"/>
    <a:srgbClr val="982AAC"/>
    <a:srgbClr val="203864"/>
    <a:srgbClr val="FF3399"/>
    <a:srgbClr val="FF9966"/>
    <a:srgbClr val="F7C5A3"/>
    <a:srgbClr val="FFCCCC"/>
    <a:srgbClr val="FF6699"/>
    <a:srgbClr val="1F0A7A"/>
    <a:srgbClr val="C0CF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142" autoAdjust="0"/>
    <p:restoredTop sz="94643" autoAdjust="0"/>
  </p:normalViewPr>
  <p:slideViewPr>
    <p:cSldViewPr snapToGrid="0" snapToObjects="1">
      <p:cViewPr>
        <p:scale>
          <a:sx n="60" d="100"/>
          <a:sy n="60" d="100"/>
        </p:scale>
        <p:origin x="-1668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06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A87AA62-239F-4507-8A34-D21423418811}" type="datetimeFigureOut">
              <a:rPr lang="en-US" altLang="en-US"/>
              <a:pPr>
                <a:defRPr/>
              </a:pPr>
              <a:t>10/17/2022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F44FA16-A49C-4AD9-BA39-057F38E508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82676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10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11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12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13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14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15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16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17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18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19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20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21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22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23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24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25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26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27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28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29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30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31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32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33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34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35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36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37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38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39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4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40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256CA0-208C-4CFA-AE53-80B6402AFBFF}" type="slidenum">
              <a:rPr lang="en-US" altLang="en-US" smtClean="0">
                <a:latin typeface="Verdana" pitchFamily="34" charset="0"/>
              </a:rPr>
              <a:pPr/>
              <a:t>41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195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5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6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7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8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67B41-9465-4372-960C-9A96EB345FAF}" type="slidenum">
              <a:rPr lang="en-US" altLang="en-US" smtClean="0">
                <a:latin typeface="Verdana" pitchFamily="34" charset="0"/>
              </a:rPr>
              <a:pPr/>
              <a:t>9</a:t>
            </a:fld>
            <a:endParaRPr lang="en-US" alt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03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681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06489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ADE33FB-94E0-45A4-92C7-6A03E5D9F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98" y="202539"/>
            <a:ext cx="1310270" cy="1280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CC8C76D4-AF9A-4909-915F-E7077EA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458141-0AB8-4F5E-AE26-5DD7F763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7196E0A-2D61-4654-9B75-2FC8323AF0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8CC070-4230-438B-A979-BCFF29AAB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98" y="202539"/>
            <a:ext cx="1310270" cy="1280033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C00D0245-B599-425F-9CC0-2C67FF32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5B8E7DD-3B0D-4A84-B663-8D16A486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D9395C4-EFB6-4647-841F-2CD22DC00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A2C009FE-AE25-4EFF-95A7-4ABFB6E6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1C64F404-1875-44A7-B9F2-D1CF9230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223C066-BC40-48F0-B5FC-562739A06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ound Same Side Corner Rectangle 9">
            <a:extLst>
              <a:ext uri="{FF2B5EF4-FFF2-40B4-BE49-F238E27FC236}">
                <a16:creationId xmlns:a16="http://schemas.microsoft.com/office/drawing/2014/main" xmlns="" id="{E9AA35F6-2C22-49D6-9A45-0686B491CB22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3389418" y="-2856765"/>
            <a:ext cx="612564" cy="7391400"/>
          </a:xfrm>
          <a:custGeom>
            <a:avLst/>
            <a:gdLst>
              <a:gd name="T0" fmla="*/ 2362200 w 2362200"/>
              <a:gd name="T1" fmla="*/ 3695700 h 7391400"/>
              <a:gd name="T2" fmla="*/ 1181100 w 2362200"/>
              <a:gd name="T3" fmla="*/ 7391400 h 7391400"/>
              <a:gd name="T4" fmla="*/ 0 w 2362200"/>
              <a:gd name="T5" fmla="*/ 3695700 h 7391400"/>
              <a:gd name="T6" fmla="*/ 1181100 w 2362200"/>
              <a:gd name="T7" fmla="*/ 0 h 7391400"/>
              <a:gd name="T8" fmla="*/ 0 60000 65536"/>
              <a:gd name="T9" fmla="*/ 0 60000 65536"/>
              <a:gd name="T10" fmla="*/ 0 60000 65536"/>
              <a:gd name="T11" fmla="*/ 0 60000 65536"/>
              <a:gd name="T12" fmla="*/ 115313 w 2362200"/>
              <a:gd name="T13" fmla="*/ 115313 h 7391400"/>
              <a:gd name="T14" fmla="*/ 2246887 w 2362200"/>
              <a:gd name="T15" fmla="*/ 7391400 h 7391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2200" h="7391400">
                <a:moveTo>
                  <a:pt x="393708" y="0"/>
                </a:moveTo>
                <a:lnTo>
                  <a:pt x="1968492" y="0"/>
                </a:lnTo>
                <a:lnTo>
                  <a:pt x="1968491" y="0"/>
                </a:lnTo>
                <a:cubicBezTo>
                  <a:pt x="2185930" y="0"/>
                  <a:pt x="2362200" y="176269"/>
                  <a:pt x="2362200" y="393708"/>
                </a:cubicBezTo>
                <a:lnTo>
                  <a:pt x="2362200" y="7391400"/>
                </a:lnTo>
                <a:lnTo>
                  <a:pt x="0" y="7391400"/>
                </a:lnTo>
                <a:lnTo>
                  <a:pt x="0" y="393708"/>
                </a:lnTo>
                <a:cubicBezTo>
                  <a:pt x="0" y="176269"/>
                  <a:pt x="176269" y="0"/>
                  <a:pt x="393707" y="0"/>
                </a:cubicBezTo>
                <a:lnTo>
                  <a:pt x="393708" y="0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5EB9178-751E-42B0-A019-EBDA1DD33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98" y="202539"/>
            <a:ext cx="1310270" cy="12800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36967EA-303D-4A9D-8553-9E0C5D6787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56350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6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4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DE5C50E-C557-451E-81A4-29FFA690D7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98" y="202539"/>
            <a:ext cx="1310270" cy="12800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xmlns="" id="{C457AB1B-784F-41FD-A44D-F0289CB95D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2964496326"/>
              </p:ext>
            </p:extLst>
          </p:nvPr>
        </p:nvGraphicFramePr>
        <p:xfrm>
          <a:off x="213065" y="254568"/>
          <a:ext cx="7348320" cy="589666"/>
        </p:xfrm>
        <a:graphic>
          <a:graphicData uri="http://schemas.openxmlformats.org/drawingml/2006/table">
            <a:tbl>
              <a:tblPr/>
              <a:tblGrid>
                <a:gridCol w="7348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9666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203864"/>
                        </a:gs>
                        <a:gs pos="74000">
                          <a:srgbClr val="203864"/>
                        </a:gs>
                        <a:gs pos="83000">
                          <a:srgbClr val="20386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B304350-DE12-4BDD-8DD1-1ABEBCB368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4962" y="97034"/>
            <a:ext cx="926106" cy="904734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DA335622-939D-4724-A31B-09DD051A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EDC573DB-06AD-4F52-9988-66FF68B0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6B92F5-9737-439B-B05D-D5C1A87F04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xmlns="" id="{BF497548-6DAF-43F2-8D29-7E0A76B45A5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611209046"/>
              </p:ext>
            </p:extLst>
          </p:nvPr>
        </p:nvGraphicFramePr>
        <p:xfrm>
          <a:off x="213065" y="254568"/>
          <a:ext cx="7348320" cy="589666"/>
        </p:xfrm>
        <a:graphic>
          <a:graphicData uri="http://schemas.openxmlformats.org/drawingml/2006/table">
            <a:tbl>
              <a:tblPr/>
              <a:tblGrid>
                <a:gridCol w="7348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9666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203864"/>
                        </a:gs>
                        <a:gs pos="74000">
                          <a:srgbClr val="203864"/>
                        </a:gs>
                        <a:gs pos="83000">
                          <a:srgbClr val="20386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3790696-4E12-4757-BD0A-6710E6FC3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4962" y="97034"/>
            <a:ext cx="926106" cy="904734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C6F667BA-2893-4425-BE96-4071359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6A221D0E-3909-4E3B-BA50-0612BCB7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6A785F7-2369-45EB-B5FE-34C434E856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730314-4B40-4B61-B7BD-92C08C554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0798" y="202539"/>
            <a:ext cx="1310270" cy="1280033"/>
          </a:xfrm>
          <a:prstGeom prst="rect">
            <a:avLst/>
          </a:prstGeom>
        </p:spPr>
      </p:pic>
      <p:sp>
        <p:nvSpPr>
          <p:cNvPr id="15" name="Round Same Side Corner Rectangle 9">
            <a:extLst>
              <a:ext uri="{FF2B5EF4-FFF2-40B4-BE49-F238E27FC236}">
                <a16:creationId xmlns:a16="http://schemas.microsoft.com/office/drawing/2014/main" xmlns="" id="{0A702566-AAF1-4A3E-A935-87D766B997FD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3389418" y="-2856765"/>
            <a:ext cx="612564" cy="7391400"/>
          </a:xfrm>
          <a:custGeom>
            <a:avLst/>
            <a:gdLst>
              <a:gd name="T0" fmla="*/ 2362200 w 2362200"/>
              <a:gd name="T1" fmla="*/ 3695700 h 7391400"/>
              <a:gd name="T2" fmla="*/ 1181100 w 2362200"/>
              <a:gd name="T3" fmla="*/ 7391400 h 7391400"/>
              <a:gd name="T4" fmla="*/ 0 w 2362200"/>
              <a:gd name="T5" fmla="*/ 3695700 h 7391400"/>
              <a:gd name="T6" fmla="*/ 1181100 w 2362200"/>
              <a:gd name="T7" fmla="*/ 0 h 7391400"/>
              <a:gd name="T8" fmla="*/ 0 60000 65536"/>
              <a:gd name="T9" fmla="*/ 0 60000 65536"/>
              <a:gd name="T10" fmla="*/ 0 60000 65536"/>
              <a:gd name="T11" fmla="*/ 0 60000 65536"/>
              <a:gd name="T12" fmla="*/ 115313 w 2362200"/>
              <a:gd name="T13" fmla="*/ 115313 h 7391400"/>
              <a:gd name="T14" fmla="*/ 2246887 w 2362200"/>
              <a:gd name="T15" fmla="*/ 7391400 h 7391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2200" h="7391400">
                <a:moveTo>
                  <a:pt x="393708" y="0"/>
                </a:moveTo>
                <a:lnTo>
                  <a:pt x="1968492" y="0"/>
                </a:lnTo>
                <a:lnTo>
                  <a:pt x="1968491" y="0"/>
                </a:lnTo>
                <a:cubicBezTo>
                  <a:pt x="2185930" y="0"/>
                  <a:pt x="2362200" y="176269"/>
                  <a:pt x="2362200" y="393708"/>
                </a:cubicBezTo>
                <a:lnTo>
                  <a:pt x="2362200" y="7391400"/>
                </a:lnTo>
                <a:lnTo>
                  <a:pt x="0" y="7391400"/>
                </a:lnTo>
                <a:lnTo>
                  <a:pt x="0" y="393708"/>
                </a:lnTo>
                <a:cubicBezTo>
                  <a:pt x="0" y="176269"/>
                  <a:pt x="176269" y="0"/>
                  <a:pt x="393707" y="0"/>
                </a:cubicBezTo>
                <a:lnTo>
                  <a:pt x="393708" y="0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3F5BF0D0-94F3-48DD-B891-803CC85D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73FC0E62-DB35-4033-A75E-084BA0B3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70E8332-ED36-426F-9CCA-8941FF9F61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066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B50E2735-E1AE-4192-8C40-9E8A2470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2EC7A242-D34D-4BE6-962D-69701431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E3DDFF6-C672-4D97-9DC0-84178DF646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xmlns="" id="{6AD39DD8-B94A-45C7-B8B3-29A7271E118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611209046"/>
              </p:ext>
            </p:extLst>
          </p:nvPr>
        </p:nvGraphicFramePr>
        <p:xfrm>
          <a:off x="213065" y="254568"/>
          <a:ext cx="7348320" cy="589666"/>
        </p:xfrm>
        <a:graphic>
          <a:graphicData uri="http://schemas.openxmlformats.org/drawingml/2006/table">
            <a:tbl>
              <a:tblPr/>
              <a:tblGrid>
                <a:gridCol w="7348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9666"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203864"/>
                        </a:gs>
                        <a:gs pos="74000">
                          <a:srgbClr val="203864"/>
                        </a:gs>
                        <a:gs pos="83000">
                          <a:srgbClr val="20386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E8945D22-DE9A-4551-8F29-EE8CA43A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943" y="6444270"/>
            <a:ext cx="142875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A793078C-AA0E-4780-B213-7A733AE63ABE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C918094C-BFE0-40A4-B595-0C9AB6BD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087" y="6444270"/>
            <a:ext cx="470388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BABB1C4-C407-44B6-83FC-E8D047B646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4303" y="6417894"/>
            <a:ext cx="70953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  <a:endParaRPr lang="en-US" altLang="en-US" sz="1200" dirty="0">
              <a:solidFill>
                <a:srgbClr val="00660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hyperlink" Target="https://www.mysql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.mysql.com/downloads/connector/j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Downloading </a:t>
            </a:r>
            <a:r>
              <a:rPr lang="en-US" b="1" dirty="0" err="1" smtClean="0"/>
              <a:t>MySQL</a:t>
            </a:r>
            <a:r>
              <a:rPr lang="en-US" b="1" dirty="0" smtClean="0"/>
              <a:t> Installer 8.0.28(Step 1)</a:t>
            </a: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need to download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installer for Windows in the first step.</a:t>
            </a: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download the installer, visit the official website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through this link. 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  <a:hlinkClick r:id="rId4"/>
              </a:rPr>
              <a:t>www.mysql.com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visiting the website, click on the DOWNLOADS menu button, as shown in the image below.</a:t>
            </a:r>
          </a:p>
          <a:p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1100" y="2843820"/>
            <a:ext cx="67818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866775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2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866775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866775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574" y="870627"/>
            <a:ext cx="8774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Next, it will ask you to choose the server configuration type for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Server installation and how you would like to connect to this server.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Leave it as default and click on the Next Button.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793957"/>
            <a:ext cx="6360803" cy="479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575" y="870627"/>
            <a:ext cx="8636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Next, it will ask you to choose the authentication method.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Select “</a:t>
            </a:r>
            <a:r>
              <a:rPr lang="en-US" b="1" dirty="0" smtClean="0"/>
              <a:t>Use Strong Password Encryption for Authentication.</a:t>
            </a:r>
            <a:r>
              <a:rPr lang="en-US" dirty="0" smtClean="0"/>
              <a:t>”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Then click on the Next button.</a:t>
            </a:r>
          </a:p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733550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961" y="870627"/>
            <a:ext cx="8297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Next, it will ask you to enter the password for the root account, My password is Mithresh@17 </a:t>
            </a:r>
            <a:endParaRPr lang="en-US" dirty="0"/>
          </a:p>
        </p:txBody>
      </p:sp>
      <p:sp>
        <p:nvSpPr>
          <p:cNvPr id="99330" name="AutoShape 2" descr="https://www.tutorialsfield.com/wp-content/uploads/2022/02/2022-02-21-22_09_28-MySQL-Installer-1.png?ezimgfmt=rs:713x538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225224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575" y="870627"/>
            <a:ext cx="8636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indent="-346075">
              <a:buFont typeface="Arial" pitchFamily="34" charset="0"/>
              <a:buChar char="•"/>
            </a:pPr>
            <a:r>
              <a:rPr lang="en-US" dirty="0" smtClean="0"/>
              <a:t>You can also add new users for your </a:t>
            </a:r>
            <a:r>
              <a:rPr lang="en-US" dirty="0" err="1" smtClean="0"/>
              <a:t>MySQL</a:t>
            </a:r>
            <a:r>
              <a:rPr lang="en-US" dirty="0" smtClean="0"/>
              <a:t> applications and assign them roles consisting of a set of privileges.</a:t>
            </a:r>
          </a:p>
          <a:p>
            <a:pPr marL="346075" indent="-346075">
              <a:buFont typeface="Arial" pitchFamily="34" charset="0"/>
              <a:buChar char="•"/>
            </a:pPr>
            <a:r>
              <a:rPr lang="en-US" dirty="0" smtClean="0"/>
              <a:t>To add a new User, click on the Add User button.</a:t>
            </a:r>
          </a:p>
          <a:p>
            <a:pPr marL="346075" indent="-346075">
              <a:buFont typeface="Arial" pitchFamily="34" charset="0"/>
              <a:buChar char="•"/>
            </a:pPr>
            <a:r>
              <a:rPr lang="en-US" dirty="0" smtClean="0"/>
              <a:t>After you click on the Add User button, a new window will be opened, and there you have to specify the username, password and database role and then click on the OK button to add the user.</a:t>
            </a:r>
            <a:endParaRPr lang="en-US" dirty="0"/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5075" y="2892967"/>
            <a:ext cx="4133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962" y="788267"/>
            <a:ext cx="8636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Then click on the Next Button to proceed.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Now you will see the Window Service and the Window Service name as MySQL80. Everything is fine, and you need to click on the Next button to proceed.</a:t>
            </a:r>
            <a:endParaRPr lang="en-US" dirty="0"/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4693" y="1988596"/>
            <a:ext cx="6360803" cy="479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574" y="870627"/>
            <a:ext cx="8774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you will see the Apply Configuration Window. Click on the Execute button to apply the configurations.</a:t>
            </a:r>
            <a:endParaRPr lang="en-US" dirty="0"/>
          </a:p>
        </p:txBody>
      </p:sp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644674"/>
            <a:ext cx="6360803" cy="479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38" name="AutoShape 2" descr="https://www.tutorialsfield.com/wp-content/uploads/2022/03/2022-02-21-22_11_13-MySQL-Installer.png?ezimgfmt=rs:713x538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0210" y="1099096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clicking on the DOWNLOADS menu, scroll down the webpage, and you will find a link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Community (GPL) Downloads » . Click on that link to proceed further</a:t>
            </a:r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4693" y="1901928"/>
            <a:ext cx="6360803" cy="462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764" y="896595"/>
            <a:ext cx="7391736" cy="557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6652" y="866774"/>
            <a:ext cx="7391736" cy="557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575" y="870627"/>
            <a:ext cx="8636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Setting the Path for </a:t>
            </a:r>
            <a:r>
              <a:rPr lang="en-US" b="1" dirty="0" err="1" smtClean="0"/>
              <a:t>MySQL</a:t>
            </a:r>
            <a:r>
              <a:rPr lang="en-US" b="1" dirty="0" smtClean="0"/>
              <a:t> Tools (Step 3)</a:t>
            </a:r>
          </a:p>
          <a:p>
            <a:r>
              <a:rPr lang="en-US" dirty="0" smtClean="0"/>
              <a:t>Go to the Control Panel.</a:t>
            </a:r>
          </a:p>
          <a:p>
            <a:r>
              <a:rPr lang="en-US" dirty="0" smtClean="0"/>
              <a:t>Select System as shown in the figure below.</a:t>
            </a:r>
          </a:p>
          <a:p>
            <a:endParaRPr lang="en-US" b="1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548" y="1818711"/>
            <a:ext cx="8227369" cy="437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575" y="870627"/>
            <a:ext cx="863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Then select Advanced System Settings as shown in the figure below.</a:t>
            </a:r>
            <a:endParaRPr lang="en-US" b="1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375" y="1303023"/>
            <a:ext cx="3347381" cy="4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78600" y="1518423"/>
            <a:ext cx="37719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4975" y="1015020"/>
            <a:ext cx="57340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5575" y="901083"/>
            <a:ext cx="8636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Next, you will see another dialog box that will appear where you have to click on the New button, and then you have to paste the complete pathname of the </a:t>
            </a:r>
            <a:r>
              <a:rPr lang="en-US" dirty="0" err="1" smtClean="0"/>
              <a:t>MySQL</a:t>
            </a:r>
            <a:r>
              <a:rPr lang="en-US" dirty="0" smtClean="0"/>
              <a:t> bin directory. For example – ( </a:t>
            </a:r>
            <a:r>
              <a:rPr lang="en-US" b="1" dirty="0" smtClean="0"/>
              <a:t>C:\Program Files\</a:t>
            </a:r>
            <a:r>
              <a:rPr lang="en-US" b="1" dirty="0" err="1" smtClean="0"/>
              <a:t>MySQL</a:t>
            </a:r>
            <a:r>
              <a:rPr lang="en-US" b="1" dirty="0" smtClean="0"/>
              <a:t>\</a:t>
            </a:r>
            <a:r>
              <a:rPr lang="en-US" b="1" dirty="0" err="1" smtClean="0"/>
              <a:t>MySQL</a:t>
            </a:r>
            <a:r>
              <a:rPr lang="en-US" b="1" dirty="0" smtClean="0"/>
              <a:t> Server 8.0\bin </a:t>
            </a:r>
            <a:r>
              <a:rPr lang="en-US" dirty="0" smtClean="0"/>
              <a:t>)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Next, click on the Ok button to complete setting the Path process.</a:t>
            </a:r>
            <a:endParaRPr lang="en-US" dirty="0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8363" y="2378410"/>
            <a:ext cx="4710021" cy="447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5575" y="901083"/>
            <a:ext cx="8636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Creating Database in </a:t>
            </a:r>
            <a:r>
              <a:rPr lang="en-US" b="1" dirty="0" err="1" smtClean="0"/>
              <a:t>MySQL</a:t>
            </a:r>
            <a:r>
              <a:rPr lang="en-US" b="1" dirty="0" smtClean="0"/>
              <a:t> Command Line Client (Step 3)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MySQL</a:t>
            </a:r>
            <a:r>
              <a:rPr lang="en-US" dirty="0" smtClean="0"/>
              <a:t> Command Line Client and then enter the password.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It is the same password you gave while installing the </a:t>
            </a:r>
            <a:r>
              <a:rPr lang="en-US" dirty="0" err="1" smtClean="0"/>
              <a:t>MySQL</a:t>
            </a:r>
            <a:r>
              <a:rPr lang="en-US" dirty="0" smtClean="0"/>
              <a:t> server in your system.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dirty="0" smtClean="0"/>
              <a:t>Enter the correct password and click the enter button.</a:t>
            </a:r>
          </a:p>
          <a:p>
            <a:endParaRPr lang="en-US" b="1" dirty="0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9241" y="2655409"/>
            <a:ext cx="60579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5575" y="901083"/>
            <a:ext cx="8636712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to create the database, give the query like this </a:t>
            </a:r>
            <a:r>
              <a:rPr lang="en-US" b="1" i="1" dirty="0" smtClean="0"/>
              <a:t>CREATE DATABASE </a:t>
            </a:r>
            <a:r>
              <a:rPr lang="en-US" b="1" i="1" dirty="0" err="1" smtClean="0"/>
              <a:t>databasename</a:t>
            </a:r>
            <a:r>
              <a:rPr lang="en-US" b="1" i="1" dirty="0" smtClean="0"/>
              <a:t>;</a:t>
            </a:r>
          </a:p>
          <a:p>
            <a:r>
              <a:rPr lang="en-US" dirty="0" smtClean="0"/>
              <a:t>Write the query and press enter to create the database.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check whether my Database has been successfully created or not, we can again give the query SHOW DATABASES;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Creating Table inside Database in </a:t>
            </a:r>
            <a:r>
              <a:rPr lang="en-US" b="1" dirty="0" err="1" smtClean="0"/>
              <a:t>MySQL</a:t>
            </a:r>
            <a:r>
              <a:rPr lang="en-US" b="1" dirty="0" smtClean="0"/>
              <a:t> (Step 4)</a:t>
            </a:r>
          </a:p>
          <a:p>
            <a:r>
              <a:rPr lang="en-US" dirty="0" smtClean="0"/>
              <a:t>To create a table inside the database, first we need to use that database using the following query.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example, I am going to create a table </a:t>
            </a:r>
            <a:r>
              <a:rPr lang="en-US" dirty="0" err="1" smtClean="0"/>
              <a:t>Mehtab</a:t>
            </a:r>
            <a:r>
              <a:rPr lang="en-US" dirty="0" smtClean="0"/>
              <a:t> with the following fields.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City</a:t>
            </a:r>
          </a:p>
          <a:p>
            <a:pPr fontAlgn="t"/>
            <a:r>
              <a:rPr lang="en-US" dirty="0" smtClean="0"/>
              <a:t>CREATE TABLE </a:t>
            </a:r>
            <a:r>
              <a:rPr lang="en-US" dirty="0" err="1" smtClean="0"/>
              <a:t>Mehtab</a:t>
            </a:r>
            <a:r>
              <a:rPr lang="en-US" dirty="0" smtClean="0"/>
              <a:t>(Name </a:t>
            </a:r>
            <a:r>
              <a:rPr lang="en-US" dirty="0" err="1" smtClean="0"/>
              <a:t>varchar</a:t>
            </a:r>
            <a:r>
              <a:rPr lang="en-US" dirty="0" smtClean="0"/>
              <a:t>(30), City </a:t>
            </a:r>
            <a:r>
              <a:rPr lang="en-US" dirty="0" err="1" smtClean="0"/>
              <a:t>varchar</a:t>
            </a:r>
            <a:r>
              <a:rPr lang="en-US" dirty="0" smtClean="0"/>
              <a:t>(30));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pPr fontAlgn="t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47228" y="2101412"/>
            <a:ext cx="324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DATABASE student;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381097" y="3429000"/>
            <a:ext cx="2381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smtClean="0"/>
              <a:t>SHOW DATABASES;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9681" y="4945852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USE </a:t>
            </a:r>
            <a:r>
              <a:rPr lang="en-US" b="1" i="1" dirty="0" err="1" smtClean="0"/>
              <a:t>databasename</a:t>
            </a:r>
            <a:r>
              <a:rPr lang="en-US" b="1" i="1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4693" y="1417082"/>
            <a:ext cx="62293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807" y="1297698"/>
            <a:ext cx="7744693" cy="456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reaching there under community downloads, click 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Installer for Windows because we want it for Windows 10.</a:t>
            </a:r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690543"/>
            <a:ext cx="679132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962" y="837944"/>
            <a:ext cx="86367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dirty="0" smtClean="0"/>
              <a:t>open </a:t>
            </a:r>
            <a:r>
              <a:rPr lang="en-US" dirty="0" err="1" smtClean="0"/>
              <a:t>MySQL</a:t>
            </a:r>
            <a:r>
              <a:rPr lang="en-US" dirty="0" smtClean="0"/>
              <a:t> command-line client, and enter your password.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 smtClean="0"/>
              <a:t>This is the same password you provided while installing the </a:t>
            </a:r>
            <a:r>
              <a:rPr lang="en-US" dirty="0" err="1" smtClean="0"/>
              <a:t>MySQL</a:t>
            </a:r>
            <a:r>
              <a:rPr lang="en-US" dirty="0" smtClean="0"/>
              <a:t> database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 smtClean="0"/>
              <a:t>Now create a database named </a:t>
            </a:r>
            <a:r>
              <a:rPr lang="en-US" b="1" dirty="0" smtClean="0"/>
              <a:t>“</a:t>
            </a:r>
            <a:r>
              <a:rPr lang="en-US" b="1" dirty="0" err="1" smtClean="0"/>
              <a:t>demodb</a:t>
            </a:r>
            <a:r>
              <a:rPr lang="en-US" b="1" dirty="0" smtClean="0"/>
              <a:t>”</a:t>
            </a:r>
            <a:r>
              <a:rPr lang="en-US" dirty="0" smtClean="0"/>
              <a:t> and a table named </a:t>
            </a:r>
            <a:r>
              <a:rPr lang="en-US" b="1" dirty="0" smtClean="0"/>
              <a:t>“student”</a:t>
            </a:r>
            <a:r>
              <a:rPr lang="en-US" dirty="0" smtClean="0"/>
              <a:t> inside it with columns</a:t>
            </a:r>
          </a:p>
          <a:p>
            <a:pPr marL="1435100" lvl="1" indent="-457200">
              <a:buFont typeface="Wingdings" pitchFamily="2" charset="2"/>
              <a:buChar char="ü"/>
            </a:pPr>
            <a:r>
              <a:rPr lang="en-US" dirty="0" smtClean="0"/>
              <a:t>ROLLNO</a:t>
            </a:r>
          </a:p>
          <a:p>
            <a:pPr marL="1435100" lvl="1" indent="-457200">
              <a:buFont typeface="Wingdings" pitchFamily="2" charset="2"/>
              <a:buChar char="ü"/>
            </a:pPr>
            <a:r>
              <a:rPr lang="en-US" dirty="0" smtClean="0"/>
              <a:t>USERNAME</a:t>
            </a:r>
          </a:p>
          <a:p>
            <a:pPr marL="1435100" lvl="1" indent="-457200">
              <a:buFont typeface="Wingdings" pitchFamily="2" charset="2"/>
              <a:buChar char="ü"/>
            </a:pPr>
            <a:r>
              <a:rPr lang="en-US" dirty="0" smtClean="0"/>
              <a:t>DEPT</a:t>
            </a:r>
            <a:endParaRPr lang="en-US" dirty="0"/>
          </a:p>
        </p:txBody>
      </p:sp>
      <p:sp>
        <p:nvSpPr>
          <p:cNvPr id="135170" name="AutoShape 2" descr="https://www.tutorialsfield.com/wp-content/uploads/2020/07/How-to-connect-mysql-database-in-java-using-eclipse-fig-4.jpg?ezimgfmt=rs:719x401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300" y="2869269"/>
            <a:ext cx="7315200" cy="394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962" y="870627"/>
            <a:ext cx="8636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Creating a Java Project in Eclipse</a:t>
            </a:r>
          </a:p>
          <a:p>
            <a:r>
              <a:rPr lang="en-US" dirty="0" smtClean="0"/>
              <a:t>Open Eclipse IDE and click on the Java Project under the new section of File Menu (</a:t>
            </a:r>
            <a:r>
              <a:rPr lang="en-US" b="1" i="1" dirty="0" smtClean="0"/>
              <a:t>File&gt;&gt;New&gt;&gt;Java Project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3576" y="1793957"/>
            <a:ext cx="4757794" cy="50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962" y="870627"/>
            <a:ext cx="863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right click on the project and create a new Java class (</a:t>
            </a:r>
            <a:r>
              <a:rPr lang="en-US" b="1" i="1" dirty="0" smtClean="0"/>
              <a:t>New&gt;&gt;Class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4013" y="1543050"/>
            <a:ext cx="58959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962" y="870627"/>
            <a:ext cx="8636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 give a name to your class(</a:t>
            </a:r>
            <a:r>
              <a:rPr lang="en-US" b="1" dirty="0" err="1" smtClean="0"/>
              <a:t>MyDbconnect</a:t>
            </a:r>
            <a:r>
              <a:rPr lang="en-US" b="1" dirty="0" smtClean="0"/>
              <a:t> </a:t>
            </a:r>
            <a:r>
              <a:rPr lang="en-US" dirty="0" smtClean="0"/>
              <a:t>in this Example), tick mark on the 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), and then click on the Finish button</a:t>
            </a:r>
            <a:endParaRPr 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8370" y="1516958"/>
            <a:ext cx="4146049" cy="494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962" y="870627"/>
            <a:ext cx="86367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Adding </a:t>
            </a:r>
            <a:r>
              <a:rPr lang="en-US" b="1" dirty="0" err="1" smtClean="0"/>
              <a:t>MySQL</a:t>
            </a:r>
            <a:r>
              <a:rPr lang="en-US" b="1" dirty="0" smtClean="0"/>
              <a:t> connector jar file in Eclipse</a:t>
            </a:r>
          </a:p>
          <a:p>
            <a:endParaRPr lang="en-US" b="1" dirty="0" smtClean="0"/>
          </a:p>
          <a:p>
            <a:r>
              <a:rPr lang="en-US" dirty="0" smtClean="0"/>
              <a:t>In order to connect your java program with </a:t>
            </a:r>
            <a:r>
              <a:rPr lang="en-US" dirty="0" err="1" smtClean="0"/>
              <a:t>MySQL</a:t>
            </a:r>
            <a:r>
              <a:rPr lang="en-US" dirty="0" smtClean="0"/>
              <a:t> database, you need to include</a:t>
            </a:r>
            <a:r>
              <a:rPr lang="en-US" b="1" dirty="0" smtClean="0"/>
              <a:t> </a:t>
            </a:r>
            <a:r>
              <a:rPr lang="en-US" b="1" dirty="0" err="1" smtClean="0"/>
              <a:t>MySQL</a:t>
            </a:r>
            <a:r>
              <a:rPr lang="en-US" b="1" dirty="0" smtClean="0"/>
              <a:t> JDBC driver</a:t>
            </a:r>
            <a:r>
              <a:rPr lang="en-US" dirty="0" smtClean="0"/>
              <a:t> which is a JAR file, namely </a:t>
            </a:r>
            <a:r>
              <a:rPr lang="en-US" b="1" dirty="0" smtClean="0"/>
              <a:t>mysql-connector-java-8.0.28.jar</a:t>
            </a:r>
            <a:r>
              <a:rPr lang="en-US" dirty="0" smtClean="0"/>
              <a:t>. The version number in the Jar file can be different.</a:t>
            </a:r>
          </a:p>
          <a:p>
            <a:endParaRPr lang="en-US" dirty="0" smtClean="0"/>
          </a:p>
          <a:p>
            <a:r>
              <a:rPr lang="en-US" dirty="0" smtClean="0"/>
              <a:t>You can download the latest version of </a:t>
            </a:r>
            <a:r>
              <a:rPr lang="en-US" dirty="0" err="1" smtClean="0"/>
              <a:t>MySQL</a:t>
            </a:r>
            <a:r>
              <a:rPr lang="en-US" dirty="0" smtClean="0"/>
              <a:t> connector from this link (</a:t>
            </a:r>
            <a:r>
              <a:rPr lang="en-US" dirty="0" err="1" smtClean="0"/>
              <a:t>MySQL</a:t>
            </a:r>
            <a:r>
              <a:rPr lang="en-US" dirty="0" smtClean="0"/>
              <a:t> Connector Java download) </a:t>
            </a:r>
            <a:r>
              <a:rPr lang="en-US" dirty="0" smtClean="0">
                <a:hlinkClick r:id="rId4"/>
              </a:rPr>
              <a:t>https://dev.mysql.com/downloads/connector/j/</a:t>
            </a:r>
            <a:r>
              <a:rPr lang="en-US" dirty="0" smtClean="0"/>
              <a:t>  .</a:t>
            </a:r>
          </a:p>
          <a:p>
            <a:endParaRPr lang="en-US" dirty="0" smtClean="0"/>
          </a:p>
          <a:p>
            <a:r>
              <a:rPr lang="en-US" dirty="0" smtClean="0"/>
              <a:t>After visiting the link, select platform independent from the drop-down menu as shown in the figure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814388"/>
            <a:ext cx="67913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033463"/>
            <a:ext cx="67913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962" y="870627"/>
            <a:ext cx="8129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Extract the zip archive and you will get the jar file.</a:t>
            </a:r>
          </a:p>
          <a:p>
            <a:r>
              <a:rPr lang="en-US" dirty="0" smtClean="0"/>
              <a:t>Next, you have to include this jar file into your program so that you will be able to connect your java program with </a:t>
            </a:r>
            <a:r>
              <a:rPr lang="en-US" dirty="0" err="1" smtClean="0"/>
              <a:t>MySQL</a:t>
            </a:r>
            <a:r>
              <a:rPr lang="en-US" dirty="0" smtClean="0"/>
              <a:t> database.</a:t>
            </a:r>
          </a:p>
          <a:p>
            <a:r>
              <a:rPr lang="en-US" dirty="0" smtClean="0"/>
              <a:t>Right-click on the project, go to the properties section then select Java Build Path and click on the Add External JARs button.</a:t>
            </a:r>
            <a:endParaRPr lang="en-US" dirty="0"/>
          </a:p>
        </p:txBody>
      </p:sp>
      <p:sp>
        <p:nvSpPr>
          <p:cNvPr id="147458" name="AutoShape 2" descr="How to connect mysql database in java using eclip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300" y="2388145"/>
            <a:ext cx="73152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962" y="870627"/>
            <a:ext cx="8129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clicking on the button a pop-up window will appear where you have to select and open the jar file.</a:t>
            </a:r>
            <a:endParaRPr lang="en-US" dirty="0"/>
          </a:p>
        </p:txBody>
      </p:sp>
      <p:sp>
        <p:nvSpPr>
          <p:cNvPr id="147458" name="AutoShape 2" descr="How to connect mysql database in java using eclip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313" y="1881795"/>
            <a:ext cx="64293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JDBC 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962" y="870627"/>
            <a:ext cx="8129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can see the added Jar file as shown in the figure below. Now click on the </a:t>
            </a:r>
            <a:r>
              <a:rPr lang="en-US" b="1" dirty="0" smtClean="0"/>
              <a:t>Apply and Close</a:t>
            </a:r>
            <a:r>
              <a:rPr lang="en-US" dirty="0" smtClean="0"/>
              <a:t> button.</a:t>
            </a:r>
            <a:endParaRPr lang="en-US" dirty="0"/>
          </a:p>
        </p:txBody>
      </p:sp>
      <p:sp>
        <p:nvSpPr>
          <p:cNvPr id="147458" name="AutoShape 2" descr="How to connect mysql database in java using eclip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300" y="1706453"/>
            <a:ext cx="73152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that, you will find two download buttons for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Installer. The first one is the web Installer, and the second one is the one we will download to our system.</a:t>
            </a:r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6338" y="1941902"/>
            <a:ext cx="679132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 into </a:t>
            </a:r>
            <a:r>
              <a:rPr lang="en-US" alt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using JDBC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81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6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0" name="AutoShape 2" descr="https://www.tutorialsfield.com/wp-content/uploads/2022/02/how-to-connect-mysql-database-in-java-using-notepad-fig-3.png?ezimgfmt=rs:713x549/rscb11/ng:webp/ngc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962" y="870627"/>
            <a:ext cx="81297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java.sql.*;</a:t>
            </a:r>
          </a:p>
          <a:p>
            <a:r>
              <a:rPr lang="en-US" dirty="0" smtClean="0"/>
              <a:t> public class </a:t>
            </a:r>
            <a:r>
              <a:rPr lang="en-US" dirty="0" err="1" smtClean="0"/>
              <a:t>MyDbconnect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 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   try {</a:t>
            </a:r>
          </a:p>
          <a:p>
            <a:r>
              <a:rPr lang="en-US" dirty="0" smtClean="0"/>
              <a:t>Connection </a:t>
            </a:r>
            <a:r>
              <a:rPr lang="en-US" dirty="0" err="1" smtClean="0"/>
              <a:t>connection</a:t>
            </a:r>
            <a:r>
              <a:rPr lang="en-US" dirty="0" smtClean="0"/>
              <a:t> = </a:t>
            </a:r>
            <a:r>
              <a:rPr lang="en-US" dirty="0" err="1" smtClean="0"/>
              <a:t>DriverManager.getConnection</a:t>
            </a:r>
            <a:r>
              <a:rPr lang="en-US" dirty="0" smtClean="0"/>
              <a:t>("</a:t>
            </a:r>
            <a:r>
              <a:rPr lang="en-US" dirty="0" err="1" smtClean="0"/>
              <a:t>jdbc:mysql</a:t>
            </a:r>
            <a:r>
              <a:rPr lang="en-US" dirty="0" smtClean="0"/>
              <a:t>://localhost:3306/</a:t>
            </a:r>
            <a:r>
              <a:rPr lang="en-US" dirty="0" err="1" smtClean="0"/>
              <a:t>demodb</a:t>
            </a:r>
            <a:r>
              <a:rPr lang="en-US" dirty="0" smtClean="0"/>
              <a:t>", "root", "root");//Establishing connection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("Connected With the database successfully");</a:t>
            </a:r>
          </a:p>
          <a:p>
            <a:r>
              <a:rPr lang="en-US" dirty="0" smtClean="0"/>
              <a:t>//Creating </a:t>
            </a:r>
            <a:r>
              <a:rPr lang="en-US" dirty="0" err="1" smtClean="0"/>
              <a:t>PreparedStatement</a:t>
            </a:r>
            <a:r>
              <a:rPr lang="en-US" dirty="0" smtClean="0"/>
              <a:t> object</a:t>
            </a:r>
          </a:p>
          <a:p>
            <a:r>
              <a:rPr lang="en-US" dirty="0" err="1" smtClean="0"/>
              <a:t>PreparedStatement</a:t>
            </a:r>
            <a:r>
              <a:rPr lang="en-US" dirty="0" smtClean="0"/>
              <a:t> </a:t>
            </a:r>
            <a:r>
              <a:rPr lang="en-US" dirty="0" err="1" smtClean="0"/>
              <a:t>preparedStatement</a:t>
            </a:r>
            <a:r>
              <a:rPr lang="en-US" dirty="0" smtClean="0"/>
              <a:t>=</a:t>
            </a:r>
            <a:r>
              <a:rPr lang="en-US" dirty="0" err="1" smtClean="0"/>
              <a:t>connection.prepareStatement</a:t>
            </a:r>
            <a:r>
              <a:rPr lang="en-US" dirty="0" smtClean="0"/>
              <a:t>("insert into Student values(?,?,?)");</a:t>
            </a:r>
          </a:p>
          <a:p>
            <a:r>
              <a:rPr lang="en-US" dirty="0" smtClean="0"/>
              <a:t>//Setting values for Each Parameter</a:t>
            </a:r>
          </a:p>
          <a:p>
            <a:r>
              <a:rPr lang="en-US" dirty="0" err="1" smtClean="0"/>
              <a:t>preparedStatement.setString</a:t>
            </a:r>
            <a:r>
              <a:rPr lang="en-US" dirty="0" smtClean="0"/>
              <a:t>(1,"1");</a:t>
            </a:r>
          </a:p>
          <a:p>
            <a:r>
              <a:rPr lang="en-US" dirty="0" smtClean="0"/>
              <a:t>         </a:t>
            </a:r>
            <a:r>
              <a:rPr lang="en-US" dirty="0" err="1" smtClean="0"/>
              <a:t>preparedStatement.setString</a:t>
            </a:r>
            <a:r>
              <a:rPr lang="en-US" dirty="0" smtClean="0"/>
              <a:t>(2,"Mehtab");</a:t>
            </a:r>
          </a:p>
          <a:p>
            <a:r>
              <a:rPr lang="en-US" dirty="0" smtClean="0"/>
              <a:t>         </a:t>
            </a:r>
            <a:r>
              <a:rPr lang="en-US" dirty="0" err="1" smtClean="0"/>
              <a:t>preparedStatement.setString</a:t>
            </a:r>
            <a:r>
              <a:rPr lang="en-US" dirty="0" smtClean="0"/>
              <a:t>(3, "Computer");</a:t>
            </a:r>
          </a:p>
          <a:p>
            <a:r>
              <a:rPr lang="en-US" dirty="0" smtClean="0"/>
              <a:t>         //Executing Query</a:t>
            </a:r>
          </a:p>
          <a:p>
            <a:r>
              <a:rPr lang="en-US" dirty="0" smtClean="0"/>
              <a:t>         </a:t>
            </a:r>
            <a:r>
              <a:rPr lang="en-US" dirty="0" err="1" smtClean="0"/>
              <a:t>preparedStatement.executeUpdate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         </a:t>
            </a:r>
            <a:r>
              <a:rPr lang="en-US" dirty="0" err="1" smtClean="0"/>
              <a:t>System.out.println</a:t>
            </a:r>
            <a:r>
              <a:rPr lang="en-US" dirty="0" smtClean="0"/>
              <a:t>("data inserted successfully");</a:t>
            </a:r>
          </a:p>
          <a:p>
            <a:r>
              <a:rPr lang="en-US" dirty="0" smtClean="0"/>
              <a:t>} catch (</a:t>
            </a:r>
            <a:r>
              <a:rPr lang="en-US" dirty="0" err="1" smtClean="0"/>
              <a:t>SQLException</a:t>
            </a:r>
            <a:r>
              <a:rPr lang="en-US" dirty="0" smtClean="0"/>
              <a:t> e) {</a:t>
            </a:r>
          </a:p>
          <a:p>
            <a:r>
              <a:rPr lang="en-US" dirty="0" err="1" smtClean="0"/>
              <a:t>System.out.println</a:t>
            </a:r>
            <a:r>
              <a:rPr lang="en-US" dirty="0" smtClean="0"/>
              <a:t>("Error while connecting to the database");}}}</a:t>
            </a:r>
            <a:endParaRPr lang="en-US" dirty="0"/>
          </a:p>
        </p:txBody>
      </p:sp>
      <p:sp>
        <p:nvSpPr>
          <p:cNvPr id="147458" name="AutoShape 2" descr="How to connect mysql database in java using eclip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2800" y="124288"/>
            <a:ext cx="4819650" cy="1285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F85C644-4F74-47B7-A383-921027C56EBA}"/>
              </a:ext>
            </a:extLst>
          </p:cNvPr>
          <p:cNvSpPr/>
          <p:nvPr/>
        </p:nvSpPr>
        <p:spPr>
          <a:xfrm>
            <a:off x="2476716" y="2767280"/>
            <a:ext cx="41905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09663"/>
            <a:r>
              <a:rPr lang="en-US" altLang="en-US" sz="8000" b="1" dirty="0">
                <a:solidFill>
                  <a:srgbClr val="002060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55A24B5-F566-4FC2-9F73-D7F96691441F}"/>
              </a:ext>
            </a:extLst>
          </p:cNvPr>
          <p:cNvSpPr/>
          <p:nvPr/>
        </p:nvSpPr>
        <p:spPr>
          <a:xfrm>
            <a:off x="2050685" y="6292204"/>
            <a:ext cx="517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09663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  <p:sp>
        <p:nvSpPr>
          <p:cNvPr id="6148" name="AutoShape 4" descr="Hadoop monitoring and integration with Zabb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Hadoop monitoring and integration with Zabb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Hadoop monitoring and integration with Zabb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91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clicking on the download button, it will ask to login or sign-up for the Oracle web account. You can login or sign-up for the account if you wish to otherwise if you are only concerned about downloading the file, then click on the link No thanks, just start my download</a:t>
            </a:r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4694" y="2266209"/>
            <a:ext cx="6042448" cy="45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Installing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Installer (Step 2)</a:t>
            </a: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you have downloaded the file, locate the file’s location in your system and then double click on it to start the installation process.</a:t>
            </a:r>
          </a:p>
          <a:p>
            <a:pPr marL="393700" indent="-39370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the installation starts, it will ask you to choose the setup type, and I will select the custom installation, as you can see in the figure below and then click on the Next button to proceed.</a:t>
            </a:r>
          </a:p>
          <a:p>
            <a:pPr marL="393700" indent="-39370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Custom installation allows you to select exactly which products you would like to install.</a:t>
            </a:r>
            <a:endParaRPr lang="en-US" b="1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9040" y="1055967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9043" y="951125"/>
            <a:ext cx="83110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that, select the products that you want to install and move them to the right side using the arrow button where “Products To Be Installed” is written.</a:t>
            </a:r>
          </a:p>
          <a:p>
            <a:pPr marL="393700" indent="-39370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 will install three products</a:t>
            </a:r>
          </a:p>
          <a:p>
            <a:pPr marL="1371600" indent="-393700" algn="just">
              <a:buFont typeface="Wingdings" pitchFamily="2" charset="2"/>
              <a:buChar char="ü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Server</a:t>
            </a:r>
          </a:p>
          <a:p>
            <a:pPr marL="1371600" indent="-393700" algn="just">
              <a:buFont typeface="Wingdings" pitchFamily="2" charset="2"/>
              <a:buChar char="ü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Workbench – The GUI application to develop for and manage the server.</a:t>
            </a:r>
          </a:p>
          <a:p>
            <a:pPr marL="1371600" indent="-393700" algn="just">
              <a:buFont typeface="Wingdings" pitchFamily="2" charset="2"/>
              <a:buChar char="ü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Shell – The new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client application to manage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Servers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InnoDB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cluster instances.</a:t>
            </a:r>
          </a:p>
          <a:p>
            <a:pPr marL="1371600" indent="-393700" algn="just">
              <a:buFont typeface="Wingdings" pitchFamily="2" charset="2"/>
              <a:buChar char="ü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93700" indent="-39370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Then click on the Next Button.</a:t>
            </a:r>
            <a:endParaRPr lang="en-US" dirty="0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2CA985-337E-42E8-BF54-366862E1EEBE}"/>
              </a:ext>
            </a:extLst>
          </p:cNvPr>
          <p:cNvSpPr/>
          <p:nvPr/>
        </p:nvSpPr>
        <p:spPr>
          <a:xfrm>
            <a:off x="292962" y="245199"/>
            <a:ext cx="7244179" cy="6254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685800">
              <a:lnSpc>
                <a:spcPct val="115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</a:t>
            </a:r>
            <a:r>
              <a:rPr lang="en-US" alt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altLang="en-US" sz="3200" dirty="0">
              <a:solidFill>
                <a:srgbClr val="FFFF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xmlns="" id="{27479393-24CA-4F36-82C6-7B9B91F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EA147-C3CC-4A57-AB14-AA1F988C5B0B}" type="datetime1">
              <a:rPr lang="en-IN" altLang="en-US" smtClean="0"/>
              <a:pPr>
                <a:defRPr/>
              </a:pPr>
              <a:t>17-10-2022</a:t>
            </a:fld>
            <a:endParaRPr lang="en-US" alt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9DCCAB1-1C0D-4C59-9AF0-3B488061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3E83C-43CC-4AA3-A975-16AE1B7BC9DE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B71B00-7F8A-68A2-8132-1CA9BF41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1208" b="7401"/>
          <a:stretch/>
        </p:blipFill>
        <p:spPr>
          <a:xfrm>
            <a:off x="8250500" y="266528"/>
            <a:ext cx="679174" cy="582769"/>
          </a:xfrm>
          <a:prstGeom prst="rect">
            <a:avLst/>
          </a:prstGeom>
        </p:spPr>
      </p:pic>
      <p:sp>
        <p:nvSpPr>
          <p:cNvPr id="328706" name="AutoShape 2" descr="Free Smartphone Cliparts, Download Free Smartphone Cliparts png images,  Free ClipArts on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AutoShape 4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" name="AutoShape 2" descr="How to Install MySQL on Windows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2912" y="992903"/>
            <a:ext cx="67913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88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12651</TotalTime>
  <Words>1123</Words>
  <Application>Microsoft Office PowerPoint</Application>
  <PresentationFormat>On-screen Show (4:3)</PresentationFormat>
  <Paragraphs>270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new</cp:lastModifiedBy>
  <cp:revision>971</cp:revision>
  <dcterms:created xsi:type="dcterms:W3CDTF">2017-10-31T04:01:21Z</dcterms:created>
  <dcterms:modified xsi:type="dcterms:W3CDTF">2022-10-17T04:34:51Z</dcterms:modified>
</cp:coreProperties>
</file>